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9" r:id="rId3"/>
    <p:sldId id="281" r:id="rId4"/>
    <p:sldId id="283" r:id="rId5"/>
    <p:sldId id="284" r:id="rId6"/>
    <p:sldId id="282" r:id="rId7"/>
    <p:sldId id="286" r:id="rId8"/>
    <p:sldId id="287" r:id="rId9"/>
    <p:sldId id="280" r:id="rId10"/>
    <p:sldId id="273" r:id="rId11"/>
    <p:sldId id="275" r:id="rId12"/>
    <p:sldId id="276" r:id="rId13"/>
    <p:sldId id="274" r:id="rId14"/>
    <p:sldId id="277" r:id="rId15"/>
    <p:sldId id="27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29"/>
  </p:normalViewPr>
  <p:slideViewPr>
    <p:cSldViewPr snapToGrid="0" snapToObjects="1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26304-2790-8647-9CB3-FE7FAE9AD0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77DC4A-E356-2748-8E9C-9DE62346A8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F2035-3FD7-8E4A-B05A-BD7AAABDB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5B690-304B-FE43-B045-498FDD07A82A}" type="datetimeFigureOut">
              <a:rPr lang="en-US" smtClean="0"/>
              <a:t>4/5/19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20B6B-2CF2-C74B-8280-D04B1F24F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732A22-77E7-274B-85AC-E683DDB2B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FA2C-07BE-6F46-9E28-761FA3444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573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659FA-9AB1-2D4C-87B9-9BECED01A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E9C913-9574-294A-B831-8B9941E3F6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62707-5220-4646-A909-07B6A384E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5B690-304B-FE43-B045-498FDD07A82A}" type="datetimeFigureOut">
              <a:rPr lang="en-US" smtClean="0"/>
              <a:t>4/5/19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D6100-3E1B-0748-97EB-DBD76D802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69D439-28E4-1345-A67E-E09E03CB0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FA2C-07BE-6F46-9E28-761FA3444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60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B722E3-BF3E-DC47-8645-9C405DF0D9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4216E5-80A6-5640-8E03-4532214C59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426FF0-2A0C-2B41-B60E-AB97DCC4A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5B690-304B-FE43-B045-498FDD07A82A}" type="datetimeFigureOut">
              <a:rPr lang="en-US" smtClean="0"/>
              <a:t>4/5/19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6E4475-94A0-4143-B807-DE3443DB3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DCB04A-2F1F-A041-82C4-80E1C6579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FA2C-07BE-6F46-9E28-761FA3444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858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DD1EC-A04A-0D42-90D4-B1519890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DD710-7DD9-454F-A1F6-7A9E320E2A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AC5320-C5C9-DB40-B14C-B9FF0480F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5B690-304B-FE43-B045-498FDD07A82A}" type="datetimeFigureOut">
              <a:rPr lang="en-US" smtClean="0"/>
              <a:t>4/5/19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752F94-A91A-C34E-8050-F0B84E076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23DAC-2EA7-4D4F-B0E5-CFF1F5EE7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FA2C-07BE-6F46-9E28-761FA3444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966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17B22-08CE-D244-83E2-D27C69D84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C43EA1-5329-F94A-B8FF-2FD84942D0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57C6A-D9BA-E544-BE14-1910363E1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5B690-304B-FE43-B045-498FDD07A82A}" type="datetimeFigureOut">
              <a:rPr lang="en-US" smtClean="0"/>
              <a:t>4/5/19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88537A-1F50-CF4F-BF19-182AAA916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A9171-564A-174B-873E-11E82A665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FA2C-07BE-6F46-9E28-761FA3444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598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E3748-E885-3048-B69B-66C60A062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31AE4-194D-E24A-A540-D2637361FE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C90C15-E1FB-F644-8FD1-330DD55804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4F3354-A65F-EE44-AC23-EBE51CDA8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5B690-304B-FE43-B045-498FDD07A82A}" type="datetimeFigureOut">
              <a:rPr lang="en-US" smtClean="0"/>
              <a:t>4/5/19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B1344D-E1E8-D449-B84D-2F2344940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058111-0120-1442-9A18-1CC810A89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FA2C-07BE-6F46-9E28-761FA3444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841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205BE-9BF9-9E41-968B-D656B3B97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579CF5-22D3-BE43-AE02-2642CDCA4B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E69ECB-AFAD-0448-BB4E-90A4848194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CCBF47-D093-9943-9F20-2B04F71A89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BECFE9-A760-9949-BBF3-B0349074E7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271090-D24A-2047-9AA7-938A17759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5B690-304B-FE43-B045-498FDD07A82A}" type="datetimeFigureOut">
              <a:rPr lang="en-US" smtClean="0"/>
              <a:t>4/5/19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07DCCF-C0A5-3A49-ACA3-535D373E6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5A6A6F-816B-0A43-A920-58936CF06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FA2C-07BE-6F46-9E28-761FA3444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904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14CC2-4188-5748-9E38-67BA70A15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4B904A-FD2E-624F-9B85-16BAE9DB3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5B690-304B-FE43-B045-498FDD07A82A}" type="datetimeFigureOut">
              <a:rPr lang="en-US" smtClean="0"/>
              <a:t>4/5/19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3AE360-0A68-704B-8BE0-F90F7B4FB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73784E-BCC9-6544-A323-2CB540900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FA2C-07BE-6F46-9E28-761FA3444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72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FBF8D2-8651-D248-B801-7FAD3FC42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5B690-304B-FE43-B045-498FDD07A82A}" type="datetimeFigureOut">
              <a:rPr lang="en-US" smtClean="0"/>
              <a:t>4/5/19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40D658-A754-4241-9B2E-7E9EEABFA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BFD3CF-7C39-C54F-AD77-99F3A0930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FA2C-07BE-6F46-9E28-761FA3444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47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35C1F-E8A6-024A-AEF7-2CCA3186B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AAE70-ECBA-9240-8516-196587B4F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BB97C5-BA8C-CA42-902E-201781EBB6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B416BC-98C9-7F44-BC5C-FE5C33943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5B690-304B-FE43-B045-498FDD07A82A}" type="datetimeFigureOut">
              <a:rPr lang="en-US" smtClean="0"/>
              <a:t>4/5/19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A99C53-AF4A-624F-9828-722F05D03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7B4BE9-6E75-504E-A83F-D23E985C4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FA2C-07BE-6F46-9E28-761FA3444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819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CDB7F-3CCD-9C45-96AE-712260A76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A5598A-7A92-244C-9113-7B53616FBE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9A9AD7-7628-9347-AD31-58D64A005B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D6000C-39EF-D64A-9A66-75A5444E2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5B690-304B-FE43-B045-498FDD07A82A}" type="datetimeFigureOut">
              <a:rPr lang="en-US" smtClean="0"/>
              <a:t>4/5/19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8A530C-450E-AE4F-8A84-9739724E1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53792-D747-DF44-89C2-4AE18D50E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1FA2C-07BE-6F46-9E28-761FA3444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408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20E17A-1DA4-484F-8378-9F7BAC499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A7CFC5-0EA5-4743-BC30-971A479188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B61ACD-AA44-F544-AFC0-E1BEDEBD3A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95B690-304B-FE43-B045-498FDD07A82A}" type="datetimeFigureOut">
              <a:rPr lang="en-US" smtClean="0"/>
              <a:t>4/5/19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21CB8-38FB-184C-953E-C8F80536B4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907A6-44B0-434F-9B8B-0653612821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11FA2C-07BE-6F46-9E28-761FA3444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707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CE5BC-118D-8245-9A73-EF1218970E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14900" b="1" dirty="0"/>
              <a:t>DEA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2F29D8-821A-BA42-887F-BECC6F4D8B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6167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FDB69-4C61-984F-B1E7-073D9DCCD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total 13342 genes, 246 differentially expressed genes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62F99E7-299A-1545-B9DF-02F2E5B73E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70610" y="1825625"/>
            <a:ext cx="705077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263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26F02C-2146-6B4D-871A-7FB27C45B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High and Med in ELS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D34B154-9897-2B49-87F1-D00A30446F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567" y="2741122"/>
            <a:ext cx="5455917" cy="336902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BEEE9F63-4119-1A49-AB7F-E89B7B099E6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45073" y="2741122"/>
            <a:ext cx="5455917" cy="336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191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081370-799A-9141-95D0-456A71488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High and Med in ELS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0B2BB57B-EB38-1843-A273-C154A464761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567" y="2741122"/>
            <a:ext cx="5455917" cy="336902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69E4F35-A11A-5644-9E3A-7384ED08EC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45073" y="2741122"/>
            <a:ext cx="5455917" cy="336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014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A8573-D3A3-A04C-88E7-B67821F4A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total 12415 genes, 128 differentially expressed genes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095C4BA-94DE-DF40-BAB2-C7073D49A0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70610" y="1825625"/>
            <a:ext cx="705077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0400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725252-4A87-A34E-96AB-48547817C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High and Med in Adult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726661B1-B0CB-2F44-BB3E-2F1A963CF2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567" y="2741122"/>
            <a:ext cx="5455917" cy="336902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5494644-46A2-FC4A-97AF-7E43E5AB2A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45073" y="2741122"/>
            <a:ext cx="5455917" cy="336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6815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B2B821-648C-1547-88ED-BC92C9131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High and Med in Adult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86E18B9-4A9F-CF46-A95D-547FF6677DD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567" y="2741122"/>
            <a:ext cx="5455917" cy="336902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F5C1C01-B430-A14B-B92B-7B1BBA563D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45073" y="2741122"/>
            <a:ext cx="5455917" cy="336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171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EE96F-9AD9-6E47-A619-D3C46F42D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Option 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9A4BF7-A00D-2E45-887F-4D9C2F555D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High vs Control</a:t>
            </a:r>
          </a:p>
          <a:p>
            <a:r>
              <a:rPr lang="en-US" dirty="0"/>
              <a:t>Medium vs Control</a:t>
            </a:r>
          </a:p>
        </p:txBody>
      </p:sp>
    </p:spTree>
    <p:extLst>
      <p:ext uri="{BB962C8B-B14F-4D97-AF65-F5344CB8AC3E}">
        <p14:creationId xmlns:p14="http://schemas.microsoft.com/office/powerpoint/2010/main" val="1733912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CDEE68-3CA5-9245-B64B-2C28F610F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High and Medium in ELS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6D8ABC4-0DB7-3E49-BC4E-51AB513B59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567" y="2741122"/>
            <a:ext cx="5455917" cy="336902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E05C98AB-2080-6541-B989-B4D70E2B886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45073" y="2741122"/>
            <a:ext cx="5455917" cy="336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054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CDEE68-3CA5-9245-B64B-2C28F610F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High and Medium in ELS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A818CE3-DD15-AB4E-B98C-145C5D6FCC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567" y="2741122"/>
            <a:ext cx="5455917" cy="336902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1A58272-533B-894C-9FCC-6C4FFB3C959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45073" y="2741122"/>
            <a:ext cx="5455917" cy="336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222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CDEE68-3CA5-9245-B64B-2C28F610F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High and Medium in ELS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F274A77-619C-954A-8252-A5CE3627DC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567" y="2741122"/>
            <a:ext cx="5455917" cy="336902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093773FA-099F-BC4E-936B-D55BDDBDEF6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45073" y="2741122"/>
            <a:ext cx="5455917" cy="336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655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D8342D-B1B0-3743-BA80-BA3D06490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High and Medium in Adult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DE3147CE-37EA-2F4D-9211-C7BE2FCF341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9758" y="2741122"/>
            <a:ext cx="5455917" cy="3369028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Content Placeholder 3">
            <a:extLst>
              <a:ext uri="{FF2B5EF4-FFF2-40B4-BE49-F238E27FC236}">
                <a16:creationId xmlns:a16="http://schemas.microsoft.com/office/drawing/2014/main" id="{7820E932-6336-E744-B25C-B6D78E844F7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1010" y="2741122"/>
            <a:ext cx="5455917" cy="336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473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D8342D-B1B0-3743-BA80-BA3D06490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High and Medium in Adult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E93746FF-3E2C-1D49-B881-4014D033857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567" y="2741122"/>
            <a:ext cx="5455917" cy="336902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A6D9902-4937-244A-A499-FAC52CD1EE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45073" y="2741122"/>
            <a:ext cx="5455917" cy="336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808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D8342D-B1B0-3743-BA80-BA3D06490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High and Medium in Adult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BB812634-EE68-674D-8929-F47825541C3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567" y="2741122"/>
            <a:ext cx="5455917" cy="3369028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A41F36B-BBF4-EB45-8581-87F1B6ECBA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45073" y="2741122"/>
            <a:ext cx="5455917" cy="336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482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EE96F-9AD9-6E47-A619-D3C46F42D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Option 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9A4BF7-A00D-2E45-887F-4D9C2F555D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Comparison of Medium and High </a:t>
            </a:r>
            <a:r>
              <a:rPr lang="en-US"/>
              <a:t>against their common </a:t>
            </a:r>
            <a:r>
              <a:rPr lang="en-US" dirty="0"/>
              <a:t>control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096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88</Words>
  <Application>Microsoft Macintosh PowerPoint</Application>
  <PresentationFormat>Widescreen</PresentationFormat>
  <Paragraphs>18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DEA</vt:lpstr>
      <vt:lpstr>Comparison Option 3</vt:lpstr>
      <vt:lpstr>High and Medium in ELS</vt:lpstr>
      <vt:lpstr>High and Medium in ELS</vt:lpstr>
      <vt:lpstr>High and Medium in ELS</vt:lpstr>
      <vt:lpstr>High and Medium in Adult</vt:lpstr>
      <vt:lpstr>High and Medium in Adult</vt:lpstr>
      <vt:lpstr>High and Medium in Adult</vt:lpstr>
      <vt:lpstr>Comparison Option 4</vt:lpstr>
      <vt:lpstr>total 13342 genes, 246 differentially expressed genes</vt:lpstr>
      <vt:lpstr>High and Med in ELS</vt:lpstr>
      <vt:lpstr>High and Med in ELS</vt:lpstr>
      <vt:lpstr>total 12415 genes, 128 differentially expressed genes</vt:lpstr>
      <vt:lpstr>High and Med in Adult</vt:lpstr>
      <vt:lpstr>High and Med in Adult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Yeonseon Jeon</dc:creator>
  <cp:lastModifiedBy>Yeonseon Jeon</cp:lastModifiedBy>
  <cp:revision>4</cp:revision>
  <dcterms:created xsi:type="dcterms:W3CDTF">2019-04-05T07:27:45Z</dcterms:created>
  <dcterms:modified xsi:type="dcterms:W3CDTF">2019-04-05T07:38:36Z</dcterms:modified>
</cp:coreProperties>
</file>